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8443"/>
  </p:normalViewPr>
  <p:slideViewPr>
    <p:cSldViewPr snapToGrid="0" snapToObjects="1">
      <p:cViewPr varScale="1">
        <p:scale>
          <a:sx n="85" d="100"/>
          <a:sy n="85" d="100"/>
        </p:scale>
        <p:origin x="11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41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6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3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5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9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3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7" r:id="rId6"/>
    <p:sldLayoutId id="2147483692" r:id="rId7"/>
    <p:sldLayoutId id="2147483693" r:id="rId8"/>
    <p:sldLayoutId id="2147483694" r:id="rId9"/>
    <p:sldLayoutId id="2147483696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8E17C2-0EFD-4794-9307-762445287B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964572-B46A-B548-A6A5-E64146C85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414" y="3091928"/>
            <a:ext cx="6808922" cy="2387600"/>
          </a:xfrm>
          <a:prstGeom prst="rect">
            <a:avLst/>
          </a:prstGeom>
        </p:spPr>
        <p:txBody>
          <a:bodyPr vert="horz" lIns="0" tIns="0" rIns="0" bIns="0" rtlCol="0" anchorCtr="0">
            <a:normAutofit/>
          </a:bodyPr>
          <a:lstStyle/>
          <a:p>
            <a:pPr>
              <a:spcBef>
                <a:spcPct val="0"/>
              </a:spcBef>
              <a:spcAft>
                <a:spcPts val="450"/>
              </a:spcAft>
            </a:pPr>
            <a:r>
              <a:rPr lang="en-US" sz="5300" b="1" dirty="0" err="1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Interbehaviorism</a:t>
            </a:r>
            <a:r>
              <a:rPr lang="en-US" sz="53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&amp; </a:t>
            </a:r>
            <a:r>
              <a:rPr lang="en-US" sz="5300" b="1" dirty="0" err="1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Interbehavioral</a:t>
            </a:r>
            <a:r>
              <a:rPr lang="en-US" sz="53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Psychology: </a:t>
            </a:r>
          </a:p>
          <a:p>
            <a:pPr>
              <a:spcBef>
                <a:spcPct val="0"/>
              </a:spcBef>
              <a:spcAft>
                <a:spcPts val="450"/>
              </a:spcAft>
            </a:pPr>
            <a:endParaRPr lang="en-US" sz="53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E88EC-6BFC-534C-A5D2-5DA8E4713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4" y="5551469"/>
            <a:ext cx="6808922" cy="592975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Past, Present, Future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0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802067"/>
            <a:ext cx="6303804" cy="5253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Panelists</a:t>
            </a:r>
          </a:p>
          <a:p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Evelyn Gould</a:t>
            </a:r>
          </a:p>
          <a:p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Karen Kate Kellum</a:t>
            </a:r>
          </a:p>
          <a:p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Linda Hayes</a:t>
            </a:r>
          </a:p>
          <a:p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Mitch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Fryling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Nanni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Presti</a:t>
            </a:r>
            <a:endParaRPr lang="en-US" sz="3600" dirty="0">
              <a:solidFill>
                <a:srgbClr val="002060"/>
              </a:solidFill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957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1476624"/>
            <a:ext cx="6303804" cy="35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As as a way of introduction, would you please tell us your name and how you first learned of Kantor’s work?</a:t>
            </a:r>
          </a:p>
        </p:txBody>
      </p:sp>
    </p:spTree>
    <p:extLst>
      <p:ext uri="{BB962C8B-B14F-4D97-AF65-F5344CB8AC3E}">
        <p14:creationId xmlns:p14="http://schemas.microsoft.com/office/powerpoint/2010/main" val="73010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1184223"/>
            <a:ext cx="6303804" cy="5111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What are the differences and overlap between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Interbehaviorism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&amp; 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Interbehavioral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Psychology?  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And, how do you think these inform or could inform the work of modern behavioral psychologists?</a:t>
            </a:r>
          </a:p>
        </p:txBody>
      </p:sp>
    </p:spTree>
    <p:extLst>
      <p:ext uri="{BB962C8B-B14F-4D97-AF65-F5344CB8AC3E}">
        <p14:creationId xmlns:p14="http://schemas.microsoft.com/office/powerpoint/2010/main" val="362943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1184223"/>
            <a:ext cx="6303804" cy="511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How do you incorporate (or would like to incorporate)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Interbehaviorism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and/or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Interbehavioral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Psychology in the training of students of Behavior Analysis? Students of Psychology? Other disciplines/contexts?</a:t>
            </a:r>
          </a:p>
        </p:txBody>
      </p:sp>
    </p:spTree>
    <p:extLst>
      <p:ext uri="{BB962C8B-B14F-4D97-AF65-F5344CB8AC3E}">
        <p14:creationId xmlns:p14="http://schemas.microsoft.com/office/powerpoint/2010/main" val="34133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1184223"/>
            <a:ext cx="6303804" cy="511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How does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Interbehaviorism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and/or </a:t>
            </a:r>
            <a:r>
              <a:rPr lang="en-US" sz="3600" dirty="0" err="1">
                <a:solidFill>
                  <a:srgbClr val="002060"/>
                </a:solidFill>
                <a:latin typeface="American Typewriter" panose="02090604020004020304" pitchFamily="18" charset="77"/>
              </a:rPr>
              <a:t>Interbehavioral</a:t>
            </a: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 Psychology inform the work you do as a scientist, practitioner, and/or scientist-practitioner? </a:t>
            </a:r>
          </a:p>
        </p:txBody>
      </p:sp>
    </p:spTree>
    <p:extLst>
      <p:ext uri="{BB962C8B-B14F-4D97-AF65-F5344CB8AC3E}">
        <p14:creationId xmlns:p14="http://schemas.microsoft.com/office/powerpoint/2010/main" val="409096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DCE241-19CE-7546-8E79-D2CD17FF9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000"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C8F975-53F8-424B-84AC-5B9348F0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8" y="1184223"/>
            <a:ext cx="6303804" cy="511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American Typewriter" panose="02090604020004020304" pitchFamily="18" charset="77"/>
              </a:rPr>
              <a:t>How do you think this work could benefit Contextual Behavioral Scientists in particular?</a:t>
            </a:r>
          </a:p>
        </p:txBody>
      </p:sp>
    </p:spTree>
    <p:extLst>
      <p:ext uri="{BB962C8B-B14F-4D97-AF65-F5344CB8AC3E}">
        <p14:creationId xmlns:p14="http://schemas.microsoft.com/office/powerpoint/2010/main" val="22914587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4138"/>
      </a:dk2>
      <a:lt2>
        <a:srgbClr val="EAEEE9"/>
      </a:lt2>
      <a:accent1>
        <a:srgbClr val="C73CD4"/>
      </a:accent1>
      <a:accent2>
        <a:srgbClr val="8846CA"/>
      </a:accent2>
      <a:accent3>
        <a:srgbClr val="6054D9"/>
      </a:accent3>
      <a:accent4>
        <a:srgbClr val="3766C6"/>
      </a:accent4>
      <a:accent5>
        <a:srgbClr val="3CAED4"/>
      </a:accent5>
      <a:accent6>
        <a:srgbClr val="27B69E"/>
      </a:accent6>
      <a:hlink>
        <a:srgbClr val="418BBF"/>
      </a:hlink>
      <a:folHlink>
        <a:srgbClr val="878787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148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American Typewriter</vt:lpstr>
      <vt:lpstr>Arial</vt:lpstr>
      <vt:lpstr>Avenir Next LT Pro</vt:lpstr>
      <vt:lpstr>Calibri</vt:lpstr>
      <vt:lpstr>AccentBoxVTI</vt:lpstr>
      <vt:lpstr>Interbehaviorism &amp; Interbehavioral Psychology: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Interbehaviorism &amp; Interbehavioral Psychology:  </dc:title>
  <dc:creator>Emily K Sandoz</dc:creator>
  <cp:lastModifiedBy>Emily K Sandoz</cp:lastModifiedBy>
  <cp:revision>2</cp:revision>
  <dcterms:created xsi:type="dcterms:W3CDTF">2020-07-16T23:02:38Z</dcterms:created>
  <dcterms:modified xsi:type="dcterms:W3CDTF">2020-07-16T23:15:38Z</dcterms:modified>
</cp:coreProperties>
</file>